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91" r:id="rId14"/>
    <p:sldId id="290" r:id="rId15"/>
    <p:sldId id="292" r:id="rId16"/>
    <p:sldId id="293" r:id="rId17"/>
    <p:sldId id="270" r:id="rId18"/>
    <p:sldId id="271" r:id="rId19"/>
    <p:sldId id="272" r:id="rId20"/>
    <p:sldId id="273" r:id="rId21"/>
    <p:sldId id="294" r:id="rId22"/>
    <p:sldId id="295" r:id="rId23"/>
    <p:sldId id="275" r:id="rId24"/>
    <p:sldId id="296" r:id="rId25"/>
    <p:sldId id="298" r:id="rId26"/>
    <p:sldId id="299" r:id="rId27"/>
    <p:sldId id="301" r:id="rId28"/>
    <p:sldId id="282" r:id="rId29"/>
    <p:sldId id="283" r:id="rId30"/>
    <p:sldId id="284" r:id="rId31"/>
    <p:sldId id="285" r:id="rId32"/>
    <p:sldId id="286" r:id="rId33"/>
    <p:sldId id="287" r:id="rId34"/>
    <p:sldId id="304" r:id="rId35"/>
    <p:sldId id="302" r:id="rId36"/>
    <p:sldId id="303" r:id="rId37"/>
    <p:sldId id="28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28194-EC29-45D4-9CA9-1EA2465CD93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DF9CA-84AD-4990-AB7F-D5AE70B4B095}">
      <dgm:prSet phldrT="[Text]" custT="1"/>
      <dgm:spPr/>
      <dgm:t>
        <a:bodyPr/>
        <a:lstStyle/>
        <a:p>
          <a:r>
            <a:rPr lang="en-US" sz="4000" dirty="0" err="1"/>
            <a:t>Đọc</a:t>
          </a:r>
          <a:r>
            <a:rPr lang="en-US" sz="4000" dirty="0"/>
            <a:t> SGK/17, 18 </a:t>
          </a:r>
          <a:r>
            <a:rPr lang="en-US" sz="4000" dirty="0" err="1"/>
            <a:t>và</a:t>
          </a:r>
          <a:r>
            <a:rPr lang="en-US" sz="4000" dirty="0"/>
            <a:t> </a:t>
          </a:r>
          <a:r>
            <a:rPr lang="en-US" sz="4000" dirty="0" err="1"/>
            <a:t>cho</a:t>
          </a:r>
          <a:r>
            <a:rPr lang="en-US" sz="4000" dirty="0"/>
            <a:t> </a:t>
          </a:r>
          <a:r>
            <a:rPr lang="en-US" sz="4000" dirty="0" err="1"/>
            <a:t>biết</a:t>
          </a:r>
          <a:endParaRPr lang="en-US" sz="4000" dirty="0"/>
        </a:p>
      </dgm:t>
    </dgm:pt>
    <dgm:pt modelId="{938CDAE5-2C3E-41C6-A7EB-2FF7E9E2A89C}" type="parTrans" cxnId="{5FCF68D7-1364-4821-AB5A-4CBCF6E6224B}">
      <dgm:prSet/>
      <dgm:spPr/>
      <dgm:t>
        <a:bodyPr/>
        <a:lstStyle/>
        <a:p>
          <a:endParaRPr lang="en-US"/>
        </a:p>
      </dgm:t>
    </dgm:pt>
    <dgm:pt modelId="{2A926D25-26F9-4AC2-858C-11EFB554E8A4}" type="sibTrans" cxnId="{5FCF68D7-1364-4821-AB5A-4CBCF6E6224B}">
      <dgm:prSet/>
      <dgm:spPr/>
      <dgm:t>
        <a:bodyPr/>
        <a:lstStyle/>
        <a:p>
          <a:endParaRPr lang="en-US"/>
        </a:p>
      </dgm:t>
    </dgm:pt>
    <dgm:pt modelId="{A4C1A67B-10E6-4B8D-B359-19DE5DA9F0B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Thế</a:t>
          </a:r>
          <a:r>
            <a:rPr lang="en-US" dirty="0"/>
            <a:t> </a:t>
          </a:r>
          <a:r>
            <a:rPr lang="en-US" dirty="0" err="1"/>
            <a:t>nào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văn</a:t>
          </a:r>
          <a:r>
            <a:rPr lang="en-US" dirty="0"/>
            <a:t> </a:t>
          </a:r>
          <a:r>
            <a:rPr lang="en-US" dirty="0" err="1"/>
            <a:t>nghị</a:t>
          </a:r>
          <a:r>
            <a:rPr lang="en-US" dirty="0"/>
            <a:t> </a:t>
          </a:r>
          <a:r>
            <a:rPr lang="en-US" dirty="0" err="1"/>
            <a:t>luận</a:t>
          </a:r>
          <a:r>
            <a:rPr lang="en-US" dirty="0"/>
            <a:t> </a:t>
          </a:r>
          <a:r>
            <a:rPr lang="en-US" dirty="0" err="1"/>
            <a:t>về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vấn</a:t>
          </a:r>
          <a:r>
            <a:rPr lang="en-US" dirty="0"/>
            <a:t> </a:t>
          </a:r>
          <a:r>
            <a:rPr lang="en-US" dirty="0" err="1"/>
            <a:t>đề</a:t>
          </a:r>
          <a:r>
            <a:rPr lang="en-US" dirty="0"/>
            <a:t> </a:t>
          </a:r>
          <a:r>
            <a:rPr lang="en-US" dirty="0" err="1"/>
            <a:t>đời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?</a:t>
          </a:r>
        </a:p>
      </dgm:t>
    </dgm:pt>
    <dgm:pt modelId="{518A5ABA-E98A-438C-BBE3-BABEBB3029B9}" type="parTrans" cxnId="{BA445BE6-0D0E-4B5B-A39A-18BB2A764ADF}">
      <dgm:prSet/>
      <dgm:spPr/>
      <dgm:t>
        <a:bodyPr/>
        <a:lstStyle/>
        <a:p>
          <a:endParaRPr lang="en-US"/>
        </a:p>
      </dgm:t>
    </dgm:pt>
    <dgm:pt modelId="{65B1BEC0-E64F-4072-972F-1882216EA00F}" type="sibTrans" cxnId="{BA445BE6-0D0E-4B5B-A39A-18BB2A764ADF}">
      <dgm:prSet/>
      <dgm:spPr/>
      <dgm:t>
        <a:bodyPr/>
        <a:lstStyle/>
        <a:p>
          <a:endParaRPr lang="en-US"/>
        </a:p>
      </dgm:t>
    </dgm:pt>
    <dgm:pt modelId="{42A72230-02CC-4900-95DE-15AE43F2E4E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Nêu</a:t>
          </a:r>
          <a:r>
            <a:rPr lang="en-US" dirty="0"/>
            <a:t> </a:t>
          </a:r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cầu</a:t>
          </a:r>
          <a:r>
            <a:rPr lang="en-US" dirty="0"/>
            <a:t> </a:t>
          </a:r>
          <a:r>
            <a:rPr lang="en-US" dirty="0" err="1"/>
            <a:t>đối</a:t>
          </a:r>
          <a:r>
            <a:rPr lang="en-US" dirty="0"/>
            <a:t> </a:t>
          </a:r>
          <a:r>
            <a:rPr lang="en-US" dirty="0" err="1"/>
            <a:t>với</a:t>
          </a:r>
          <a:r>
            <a:rPr lang="en-US" dirty="0"/>
            <a:t> </a:t>
          </a:r>
          <a:r>
            <a:rPr lang="en-US" dirty="0" err="1"/>
            <a:t>kiểu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này</a:t>
          </a:r>
          <a:r>
            <a:rPr lang="en-US" dirty="0"/>
            <a:t>?</a:t>
          </a:r>
        </a:p>
      </dgm:t>
    </dgm:pt>
    <dgm:pt modelId="{2272772F-5A33-4A20-9E31-337FCFFA825C}" type="parTrans" cxnId="{ED561AE0-F151-4F52-8C03-CEB81B515FC0}">
      <dgm:prSet/>
      <dgm:spPr/>
      <dgm:t>
        <a:bodyPr/>
        <a:lstStyle/>
        <a:p>
          <a:endParaRPr lang="en-US"/>
        </a:p>
      </dgm:t>
    </dgm:pt>
    <dgm:pt modelId="{73AF48DD-7BDB-4C4F-9A37-587186518EBC}" type="sibTrans" cxnId="{ED561AE0-F151-4F52-8C03-CEB81B515FC0}">
      <dgm:prSet/>
      <dgm:spPr/>
      <dgm:t>
        <a:bodyPr/>
        <a:lstStyle/>
        <a:p>
          <a:endParaRPr lang="en-US"/>
        </a:p>
      </dgm:t>
    </dgm:pt>
    <dgm:pt modelId="{581090B2-CDC0-47A8-8ED5-31ED43CC66A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5F1B1BD3-54D1-49B5-B229-B7F5E2FE6D71}" type="parTrans" cxnId="{1450F73A-A5A6-45F7-B35B-298FEF32A4B5}">
      <dgm:prSet/>
      <dgm:spPr/>
      <dgm:t>
        <a:bodyPr/>
        <a:lstStyle/>
        <a:p>
          <a:endParaRPr lang="en-US"/>
        </a:p>
      </dgm:t>
    </dgm:pt>
    <dgm:pt modelId="{918D0383-7CB3-45B0-B781-1B44759CB3D3}" type="sibTrans" cxnId="{1450F73A-A5A6-45F7-B35B-298FEF32A4B5}">
      <dgm:prSet/>
      <dgm:spPr/>
      <dgm:t>
        <a:bodyPr/>
        <a:lstStyle/>
        <a:p>
          <a:endParaRPr lang="en-US"/>
        </a:p>
      </dgm:t>
    </dgm:pt>
    <dgm:pt modelId="{286F0835-B2E7-4EF6-BF4A-46E9CBF030A8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Nêu</a:t>
          </a:r>
          <a:r>
            <a:rPr lang="en-US" dirty="0"/>
            <a:t> </a:t>
          </a:r>
          <a:r>
            <a:rPr lang="en-US" dirty="0" err="1"/>
            <a:t>bố</a:t>
          </a:r>
          <a:r>
            <a:rPr lang="en-US" dirty="0"/>
            <a:t> </a:t>
          </a:r>
          <a:r>
            <a:rPr lang="en-US" dirty="0" err="1"/>
            <a:t>cục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văn</a:t>
          </a:r>
          <a:r>
            <a:rPr lang="en-US" dirty="0"/>
            <a:t> </a:t>
          </a:r>
          <a:r>
            <a:rPr lang="en-US" dirty="0" err="1"/>
            <a:t>nghị</a:t>
          </a:r>
          <a:r>
            <a:rPr lang="en-US" dirty="0"/>
            <a:t> </a:t>
          </a:r>
          <a:r>
            <a:rPr lang="en-US" dirty="0" err="1"/>
            <a:t>luận</a:t>
          </a:r>
          <a:r>
            <a:rPr lang="en-US" dirty="0"/>
            <a:t> </a:t>
          </a:r>
          <a:r>
            <a:rPr lang="en-US" dirty="0" err="1"/>
            <a:t>về</a:t>
          </a:r>
          <a:r>
            <a:rPr lang="en-US" dirty="0"/>
            <a:t> 1 </a:t>
          </a:r>
          <a:r>
            <a:rPr lang="en-US" dirty="0" err="1"/>
            <a:t>vấn</a:t>
          </a:r>
          <a:r>
            <a:rPr lang="en-US" dirty="0"/>
            <a:t> </a:t>
          </a:r>
          <a:r>
            <a:rPr lang="en-US" dirty="0" err="1"/>
            <a:t>đề</a:t>
          </a:r>
          <a:r>
            <a:rPr lang="en-US" dirty="0"/>
            <a:t> </a:t>
          </a:r>
          <a:r>
            <a:rPr lang="en-US" dirty="0" err="1"/>
            <a:t>đời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?</a:t>
          </a:r>
        </a:p>
      </dgm:t>
    </dgm:pt>
    <dgm:pt modelId="{203E0CC8-66A6-455E-BA2C-E38B8B47D8C2}" type="parTrans" cxnId="{80499FAE-3ACF-4CB5-AE51-10327AC8A657}">
      <dgm:prSet/>
      <dgm:spPr/>
      <dgm:t>
        <a:bodyPr/>
        <a:lstStyle/>
        <a:p>
          <a:endParaRPr lang="en-US"/>
        </a:p>
      </dgm:t>
    </dgm:pt>
    <dgm:pt modelId="{CD55F159-E7D7-44DF-B9F5-A98519777FF7}" type="sibTrans" cxnId="{80499FAE-3ACF-4CB5-AE51-10327AC8A657}">
      <dgm:prSet/>
      <dgm:spPr/>
      <dgm:t>
        <a:bodyPr/>
        <a:lstStyle/>
        <a:p>
          <a:endParaRPr lang="en-US"/>
        </a:p>
      </dgm:t>
    </dgm:pt>
    <dgm:pt modelId="{FD5E5391-A548-4AE3-878E-7708CB2C99F6}" type="pres">
      <dgm:prSet presAssocID="{E0428194-EC29-45D4-9CA9-1EA2465CD93D}" presName="Name0" presStyleCnt="0">
        <dgm:presLayoutVars>
          <dgm:dir/>
          <dgm:animLvl val="lvl"/>
          <dgm:resizeHandles/>
        </dgm:presLayoutVars>
      </dgm:prSet>
      <dgm:spPr/>
    </dgm:pt>
    <dgm:pt modelId="{7813482D-744C-4D9C-AAFD-FC597208B154}" type="pres">
      <dgm:prSet presAssocID="{4C5DF9CA-84AD-4990-AB7F-D5AE70B4B095}" presName="linNode" presStyleCnt="0"/>
      <dgm:spPr/>
    </dgm:pt>
    <dgm:pt modelId="{DF5050DD-3F77-4F21-B632-5438F1A14FE6}" type="pres">
      <dgm:prSet presAssocID="{4C5DF9CA-84AD-4990-AB7F-D5AE70B4B095}" presName="parentShp" presStyleLbl="node1" presStyleIdx="0" presStyleCnt="1" custScaleX="45837">
        <dgm:presLayoutVars>
          <dgm:bulletEnabled val="1"/>
        </dgm:presLayoutVars>
      </dgm:prSet>
      <dgm:spPr/>
    </dgm:pt>
    <dgm:pt modelId="{4E4967F2-7014-46D0-8CF5-39DD8C668890}" type="pres">
      <dgm:prSet presAssocID="{4C5DF9CA-84AD-4990-AB7F-D5AE70B4B095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1450F73A-A5A6-45F7-B35B-298FEF32A4B5}" srcId="{4C5DF9CA-84AD-4990-AB7F-D5AE70B4B095}" destId="{581090B2-CDC0-47A8-8ED5-31ED43CC66AC}" srcOrd="3" destOrd="0" parTransId="{5F1B1BD3-54D1-49B5-B229-B7F5E2FE6D71}" sibTransId="{918D0383-7CB3-45B0-B781-1B44759CB3D3}"/>
    <dgm:cxn modelId="{E4A4054C-7B22-4095-BCB6-50AFA2814C8F}" type="presOf" srcId="{E0428194-EC29-45D4-9CA9-1EA2465CD93D}" destId="{FD5E5391-A548-4AE3-878E-7708CB2C99F6}" srcOrd="0" destOrd="0" presId="urn:microsoft.com/office/officeart/2005/8/layout/vList6"/>
    <dgm:cxn modelId="{38DE4D74-1920-48B3-A7F6-B1A170F7074F}" type="presOf" srcId="{A4C1A67B-10E6-4B8D-B359-19DE5DA9F0B6}" destId="{4E4967F2-7014-46D0-8CF5-39DD8C668890}" srcOrd="0" destOrd="0" presId="urn:microsoft.com/office/officeart/2005/8/layout/vList6"/>
    <dgm:cxn modelId="{2E015180-8CDF-466E-9C9B-83A72D667178}" type="presOf" srcId="{4C5DF9CA-84AD-4990-AB7F-D5AE70B4B095}" destId="{DF5050DD-3F77-4F21-B632-5438F1A14FE6}" srcOrd="0" destOrd="0" presId="urn:microsoft.com/office/officeart/2005/8/layout/vList6"/>
    <dgm:cxn modelId="{80499FAE-3ACF-4CB5-AE51-10327AC8A657}" srcId="{4C5DF9CA-84AD-4990-AB7F-D5AE70B4B095}" destId="{286F0835-B2E7-4EF6-BF4A-46E9CBF030A8}" srcOrd="2" destOrd="0" parTransId="{203E0CC8-66A6-455E-BA2C-E38B8B47D8C2}" sibTransId="{CD55F159-E7D7-44DF-B9F5-A98519777FF7}"/>
    <dgm:cxn modelId="{D0F6FFB9-C8E6-434A-AF14-8EB8E569D8A4}" type="presOf" srcId="{286F0835-B2E7-4EF6-BF4A-46E9CBF030A8}" destId="{4E4967F2-7014-46D0-8CF5-39DD8C668890}" srcOrd="0" destOrd="2" presId="urn:microsoft.com/office/officeart/2005/8/layout/vList6"/>
    <dgm:cxn modelId="{65F4E1D4-C5BB-4989-8951-C3B25E4CA80C}" type="presOf" srcId="{42A72230-02CC-4900-95DE-15AE43F2E4E3}" destId="{4E4967F2-7014-46D0-8CF5-39DD8C668890}" srcOrd="0" destOrd="1" presId="urn:microsoft.com/office/officeart/2005/8/layout/vList6"/>
    <dgm:cxn modelId="{5FCF68D7-1364-4821-AB5A-4CBCF6E6224B}" srcId="{E0428194-EC29-45D4-9CA9-1EA2465CD93D}" destId="{4C5DF9CA-84AD-4990-AB7F-D5AE70B4B095}" srcOrd="0" destOrd="0" parTransId="{938CDAE5-2C3E-41C6-A7EB-2FF7E9E2A89C}" sibTransId="{2A926D25-26F9-4AC2-858C-11EFB554E8A4}"/>
    <dgm:cxn modelId="{ED561AE0-F151-4F52-8C03-CEB81B515FC0}" srcId="{4C5DF9CA-84AD-4990-AB7F-D5AE70B4B095}" destId="{42A72230-02CC-4900-95DE-15AE43F2E4E3}" srcOrd="1" destOrd="0" parTransId="{2272772F-5A33-4A20-9E31-337FCFFA825C}" sibTransId="{73AF48DD-7BDB-4C4F-9A37-587186518EBC}"/>
    <dgm:cxn modelId="{BA445BE6-0D0E-4B5B-A39A-18BB2A764ADF}" srcId="{4C5DF9CA-84AD-4990-AB7F-D5AE70B4B095}" destId="{A4C1A67B-10E6-4B8D-B359-19DE5DA9F0B6}" srcOrd="0" destOrd="0" parTransId="{518A5ABA-E98A-438C-BBE3-BABEBB3029B9}" sibTransId="{65B1BEC0-E64F-4072-972F-1882216EA00F}"/>
    <dgm:cxn modelId="{10C546F3-5FC2-40CC-A92B-3D5E2171F979}" type="presOf" srcId="{581090B2-CDC0-47A8-8ED5-31ED43CC66AC}" destId="{4E4967F2-7014-46D0-8CF5-39DD8C668890}" srcOrd="0" destOrd="3" presId="urn:microsoft.com/office/officeart/2005/8/layout/vList6"/>
    <dgm:cxn modelId="{EAFF2B3F-6548-4641-B8F1-9FA30F029212}" type="presParOf" srcId="{FD5E5391-A548-4AE3-878E-7708CB2C99F6}" destId="{7813482D-744C-4D9C-AAFD-FC597208B154}" srcOrd="0" destOrd="0" presId="urn:microsoft.com/office/officeart/2005/8/layout/vList6"/>
    <dgm:cxn modelId="{80084425-2B12-4747-A931-8263C28316E1}" type="presParOf" srcId="{7813482D-744C-4D9C-AAFD-FC597208B154}" destId="{DF5050DD-3F77-4F21-B632-5438F1A14FE6}" srcOrd="0" destOrd="0" presId="urn:microsoft.com/office/officeart/2005/8/layout/vList6"/>
    <dgm:cxn modelId="{3CB79692-2442-4B87-9289-E67BA1DCF406}" type="presParOf" srcId="{7813482D-744C-4D9C-AAFD-FC597208B154}" destId="{4E4967F2-7014-46D0-8CF5-39DD8C6688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/>
      <dgm:spPr/>
      <dgm:t>
        <a:bodyPr/>
        <a:lstStyle/>
        <a:p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cầu</a:t>
          </a:r>
          <a:endParaRPr lang="en-US" dirty="0"/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luận</a:t>
          </a:r>
          <a:endParaRPr lang="en-US" dirty="0"/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ý‎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tán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thành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phản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đối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với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luận</a:t>
          </a:r>
          <a:endParaRPr lang="en-US" dirty="0"/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xác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dạng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endParaRPr lang="en-US" dirty="0"/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42194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2582ED0D-0994-472C-A015-3457224241E6}" type="presOf" srcId="{AA7931F2-2E88-41CE-B3E7-FF40318D736A}" destId="{4D3C4C4A-0E88-4245-BAB4-C63299D61436}" srcOrd="0" destOrd="0" presId="urn:microsoft.com/office/officeart/2005/8/layout/hierarchy1"/>
    <dgm:cxn modelId="{B791B71F-71F1-409E-AD8F-4868C7AE7095}" type="presOf" srcId="{9B3BEFE9-4502-4C91-AA71-DAF0AA87821C}" destId="{8B27E1D2-C65C-4A50-A224-7A1B3F9DB55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CE9F812D-32B6-4482-ACC7-A30A72F4FDD1}" type="presOf" srcId="{67B6F3C9-0F05-44F2-BB0E-382DB9DF58BA}" destId="{34550902-F15F-46AF-A075-EF5953951D5C}" srcOrd="0" destOrd="0" presId="urn:microsoft.com/office/officeart/2005/8/layout/hierarchy1"/>
    <dgm:cxn modelId="{99F2A773-6994-44F7-BF1C-73963E0D9BF6}" type="presOf" srcId="{0EAFC387-5095-4E73-BFC6-52A5CFDBB1C2}" destId="{3A8A2406-620A-4250-B5DE-D48519FDFC5A}" srcOrd="0" destOrd="0" presId="urn:microsoft.com/office/officeart/2005/8/layout/hierarchy1"/>
    <dgm:cxn modelId="{CD4B85BF-6E26-4449-9F0D-BAD57A267F37}" type="presOf" srcId="{2A3EDB59-019E-40E2-A4A5-58A508F8948C}" destId="{5BA30D22-97E5-4263-A0CE-1D6A8C3C5EB7}" srcOrd="0" destOrd="0" presId="urn:microsoft.com/office/officeart/2005/8/layout/hierarchy1"/>
    <dgm:cxn modelId="{34FE98C2-B229-480A-9B7F-5A1BDFB0FF2F}" type="presOf" srcId="{71D8B2EA-A099-414C-9301-C9C2AA97DEEF}" destId="{994DFDE4-723D-421B-BA81-6A0314511B00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8D2768F5-7C2F-4722-B01A-247C0D21B1BD}" type="presOf" srcId="{7FE5B35C-20E2-4C45-B3AF-E956EAE2B272}" destId="{0F12B2EF-10F7-4D20-90D7-709B0B2861AD}" srcOrd="0" destOrd="0" presId="urn:microsoft.com/office/officeart/2005/8/layout/hierarchy1"/>
    <dgm:cxn modelId="{047461FC-8F38-48B5-B0E5-23FC09E99103}" type="presOf" srcId="{2CE53912-4A7F-44A1-9936-4657D65E44CD}" destId="{A964F31F-47EA-47A7-9B2B-F47A29650A70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69676475-D4CC-4199-B3AD-D045A2CAFB67}" type="presParOf" srcId="{5BA30D22-97E5-4263-A0CE-1D6A8C3C5EB7}" destId="{44E3A01B-2D3B-40A8-9495-AA4E2F3B9BC2}" srcOrd="0" destOrd="0" presId="urn:microsoft.com/office/officeart/2005/8/layout/hierarchy1"/>
    <dgm:cxn modelId="{0B0F28C4-83E8-4DE6-80D4-1F3FBD4463BE}" type="presParOf" srcId="{44E3A01B-2D3B-40A8-9495-AA4E2F3B9BC2}" destId="{DCCF8DCB-FEAB-4787-98C4-DD41558408E3}" srcOrd="0" destOrd="0" presId="urn:microsoft.com/office/officeart/2005/8/layout/hierarchy1"/>
    <dgm:cxn modelId="{ACEF90E5-A256-4D2A-A1EC-2FF08BB8101B}" type="presParOf" srcId="{DCCF8DCB-FEAB-4787-98C4-DD41558408E3}" destId="{879E41D4-B81D-4FC6-B2C3-0B2C8E9323D2}" srcOrd="0" destOrd="0" presId="urn:microsoft.com/office/officeart/2005/8/layout/hierarchy1"/>
    <dgm:cxn modelId="{EFA40202-ABC2-4A83-981E-5B5891A813AC}" type="presParOf" srcId="{DCCF8DCB-FEAB-4787-98C4-DD41558408E3}" destId="{8B27E1D2-C65C-4A50-A224-7A1B3F9DB55D}" srcOrd="1" destOrd="0" presId="urn:microsoft.com/office/officeart/2005/8/layout/hierarchy1"/>
    <dgm:cxn modelId="{E72FB5C6-61C3-42D8-8F6F-A380086B2FAD}" type="presParOf" srcId="{44E3A01B-2D3B-40A8-9495-AA4E2F3B9BC2}" destId="{96BAB6F8-8D37-4E5C-9DEC-84E5B94F1DA5}" srcOrd="1" destOrd="0" presId="urn:microsoft.com/office/officeart/2005/8/layout/hierarchy1"/>
    <dgm:cxn modelId="{3C884480-5992-48C1-8C0C-1292F46E7B3E}" type="presParOf" srcId="{96BAB6F8-8D37-4E5C-9DEC-84E5B94F1DA5}" destId="{34550902-F15F-46AF-A075-EF5953951D5C}" srcOrd="0" destOrd="0" presId="urn:microsoft.com/office/officeart/2005/8/layout/hierarchy1"/>
    <dgm:cxn modelId="{D749352A-A14C-44DC-85C0-53F8931EF1B7}" type="presParOf" srcId="{96BAB6F8-8D37-4E5C-9DEC-84E5B94F1DA5}" destId="{98FF3BC1-AE02-4890-B26E-22BD20D9018B}" srcOrd="1" destOrd="0" presId="urn:microsoft.com/office/officeart/2005/8/layout/hierarchy1"/>
    <dgm:cxn modelId="{8A124873-3827-46DE-8A2A-5DE2EFA6A9C1}" type="presParOf" srcId="{98FF3BC1-AE02-4890-B26E-22BD20D9018B}" destId="{F021B97C-69BB-46FA-9A24-D568281D1343}" srcOrd="0" destOrd="0" presId="urn:microsoft.com/office/officeart/2005/8/layout/hierarchy1"/>
    <dgm:cxn modelId="{19E5D55F-218B-440D-A240-5ED575C7A32F}" type="presParOf" srcId="{F021B97C-69BB-46FA-9A24-D568281D1343}" destId="{74EC2391-F351-48C4-B989-1ED4963219C4}" srcOrd="0" destOrd="0" presId="urn:microsoft.com/office/officeart/2005/8/layout/hierarchy1"/>
    <dgm:cxn modelId="{67F641B6-D354-4413-A5DE-76971219D33B}" type="presParOf" srcId="{F021B97C-69BB-46FA-9A24-D568281D1343}" destId="{0F12B2EF-10F7-4D20-90D7-709B0B2861AD}" srcOrd="1" destOrd="0" presId="urn:microsoft.com/office/officeart/2005/8/layout/hierarchy1"/>
    <dgm:cxn modelId="{9348138B-E26E-4CB1-9F48-3A931E4C8A43}" type="presParOf" srcId="{98FF3BC1-AE02-4890-B26E-22BD20D9018B}" destId="{F8681747-8482-4836-97A7-65CD544FFC17}" srcOrd="1" destOrd="0" presId="urn:microsoft.com/office/officeart/2005/8/layout/hierarchy1"/>
    <dgm:cxn modelId="{B699630F-1FA6-4F14-8D21-047085F7BFED}" type="presParOf" srcId="{96BAB6F8-8D37-4E5C-9DEC-84E5B94F1DA5}" destId="{4D3C4C4A-0E88-4245-BAB4-C63299D61436}" srcOrd="2" destOrd="0" presId="urn:microsoft.com/office/officeart/2005/8/layout/hierarchy1"/>
    <dgm:cxn modelId="{4745B872-2B9C-4B75-BC73-27338780ABED}" type="presParOf" srcId="{96BAB6F8-8D37-4E5C-9DEC-84E5B94F1DA5}" destId="{B45EEA20-7459-4D55-A867-A811A4E40D8A}" srcOrd="3" destOrd="0" presId="urn:microsoft.com/office/officeart/2005/8/layout/hierarchy1"/>
    <dgm:cxn modelId="{EE4E637A-C976-487B-8206-399D7C9C2E1E}" type="presParOf" srcId="{B45EEA20-7459-4D55-A867-A811A4E40D8A}" destId="{7E624832-DA7E-40AC-9BA0-D038C01863F6}" srcOrd="0" destOrd="0" presId="urn:microsoft.com/office/officeart/2005/8/layout/hierarchy1"/>
    <dgm:cxn modelId="{443C1B46-D7F0-4F23-8661-466C3FED19C0}" type="presParOf" srcId="{7E624832-DA7E-40AC-9BA0-D038C01863F6}" destId="{25DBD939-765B-4BE2-9612-9B70B57FBEC7}" srcOrd="0" destOrd="0" presId="urn:microsoft.com/office/officeart/2005/8/layout/hierarchy1"/>
    <dgm:cxn modelId="{3C910B89-F09B-4E5F-9450-055A2F710A14}" type="presParOf" srcId="{7E624832-DA7E-40AC-9BA0-D038C01863F6}" destId="{994DFDE4-723D-421B-BA81-6A0314511B00}" srcOrd="1" destOrd="0" presId="urn:microsoft.com/office/officeart/2005/8/layout/hierarchy1"/>
    <dgm:cxn modelId="{D7103ADF-0ACB-4B13-8124-F1EEFDD4F72C}" type="presParOf" srcId="{B45EEA20-7459-4D55-A867-A811A4E40D8A}" destId="{02416181-B9C9-40F2-AA27-029565B49763}" srcOrd="1" destOrd="0" presId="urn:microsoft.com/office/officeart/2005/8/layout/hierarchy1"/>
    <dgm:cxn modelId="{14D9EDBA-FFB9-4C45-B8DF-9DB0FD017F9A}" type="presParOf" srcId="{96BAB6F8-8D37-4E5C-9DEC-84E5B94F1DA5}" destId="{A964F31F-47EA-47A7-9B2B-F47A29650A70}" srcOrd="4" destOrd="0" presId="urn:microsoft.com/office/officeart/2005/8/layout/hierarchy1"/>
    <dgm:cxn modelId="{1FADD856-FBD6-47C8-8DFB-858977448049}" type="presParOf" srcId="{96BAB6F8-8D37-4E5C-9DEC-84E5B94F1DA5}" destId="{58A9C314-6F9E-4AFA-A03A-F32981A607DE}" srcOrd="5" destOrd="0" presId="urn:microsoft.com/office/officeart/2005/8/layout/hierarchy1"/>
    <dgm:cxn modelId="{326FE73D-7509-4B96-A7FD-BB8EC0C31CA3}" type="presParOf" srcId="{58A9C314-6F9E-4AFA-A03A-F32981A607DE}" destId="{A5177720-F57B-4E2A-905D-A12E77EC61EA}" srcOrd="0" destOrd="0" presId="urn:microsoft.com/office/officeart/2005/8/layout/hierarchy1"/>
    <dgm:cxn modelId="{43680F56-25B3-4C9B-BAC0-A1B33EE740F6}" type="presParOf" srcId="{A5177720-F57B-4E2A-905D-A12E77EC61EA}" destId="{887A5A4A-4F48-4B6D-A5BF-24052FAC101C}" srcOrd="0" destOrd="0" presId="urn:microsoft.com/office/officeart/2005/8/layout/hierarchy1"/>
    <dgm:cxn modelId="{8CDA67CC-C07C-4FD2-A2C1-F28E4095E7C2}" type="presParOf" srcId="{A5177720-F57B-4E2A-905D-A12E77EC61EA}" destId="{3A8A2406-620A-4250-B5DE-D48519FDFC5A}" srcOrd="1" destOrd="0" presId="urn:microsoft.com/office/officeart/2005/8/layout/hierarchy1"/>
    <dgm:cxn modelId="{4D2C331C-485F-44B8-B1E2-DCD0DDBE7946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/>
      <dgm:spPr/>
      <dgm:t>
        <a:bodyPr/>
        <a:lstStyle/>
        <a:p>
          <a:r>
            <a:rPr lang="en-US" b="1" dirty="0" err="1"/>
            <a:t>Bố</a:t>
          </a:r>
          <a:r>
            <a:rPr lang="en-US" b="1" dirty="0"/>
            <a:t> </a:t>
          </a:r>
          <a:r>
            <a:rPr lang="en-US" b="1" dirty="0" err="1"/>
            <a:t>cục</a:t>
          </a:r>
          <a:endParaRPr lang="en-US" b="1" dirty="0"/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MB: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thiệu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luận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ý ‎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TB: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giải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thích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luận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;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ít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nhất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hai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cụ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giải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;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sắp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xếp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theo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tự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hợp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dạng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cụ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tiêu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biểu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xác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xem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xét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phía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nội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dung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toàn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diện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KB: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thức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22201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56853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X="106415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56853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90015810-C3CE-40BB-BC3E-22C7FBAB85E9}" type="presOf" srcId="{7FE5B35C-20E2-4C45-B3AF-E956EAE2B272}" destId="{0F12B2EF-10F7-4D20-90D7-709B0B2861A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55403E40-5D5B-4634-95BF-408B499B628E}" type="presOf" srcId="{2CE53912-4A7F-44A1-9936-4657D65E44CD}" destId="{A964F31F-47EA-47A7-9B2B-F47A29650A70}" srcOrd="0" destOrd="0" presId="urn:microsoft.com/office/officeart/2005/8/layout/hierarchy1"/>
    <dgm:cxn modelId="{BF4DECAB-2BD0-4370-871D-A904FF2DEEE0}" type="presOf" srcId="{71D8B2EA-A099-414C-9301-C9C2AA97DEEF}" destId="{994DFDE4-723D-421B-BA81-6A0314511B00}" srcOrd="0" destOrd="0" presId="urn:microsoft.com/office/officeart/2005/8/layout/hierarchy1"/>
    <dgm:cxn modelId="{2697C2CC-D196-4D17-85B9-9F5C2989D5DA}" type="presOf" srcId="{0EAFC387-5095-4E73-BFC6-52A5CFDBB1C2}" destId="{3A8A2406-620A-4250-B5DE-D48519FDFC5A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E6FCF6D7-BDB7-489F-A884-59B67F3F09C9}" type="presOf" srcId="{AA7931F2-2E88-41CE-B3E7-FF40318D736A}" destId="{4D3C4C4A-0E88-4245-BAB4-C63299D61436}" srcOrd="0" destOrd="0" presId="urn:microsoft.com/office/officeart/2005/8/layout/hierarchy1"/>
    <dgm:cxn modelId="{5A8DBBDC-3941-4697-8E88-6D774BC047C0}" type="presOf" srcId="{67B6F3C9-0F05-44F2-BB0E-382DB9DF58BA}" destId="{34550902-F15F-46AF-A075-EF5953951D5C}" srcOrd="0" destOrd="0" presId="urn:microsoft.com/office/officeart/2005/8/layout/hierarchy1"/>
    <dgm:cxn modelId="{4DDAC0DF-9E47-4F5E-B3FE-B63A20D05E52}" type="presOf" srcId="{2A3EDB59-019E-40E2-A4A5-58A508F8948C}" destId="{5BA30D22-97E5-4263-A0CE-1D6A8C3C5EB7}" srcOrd="0" destOrd="0" presId="urn:microsoft.com/office/officeart/2005/8/layout/hierarchy1"/>
    <dgm:cxn modelId="{164839E1-7FDD-4CEC-8889-CD21435AFE6F}" type="presOf" srcId="{9B3BEFE9-4502-4C91-AA71-DAF0AA87821C}" destId="{8B27E1D2-C65C-4A50-A224-7A1B3F9DB55D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8A882828-21A5-48CD-9882-3FF4E6F75911}" type="presParOf" srcId="{5BA30D22-97E5-4263-A0CE-1D6A8C3C5EB7}" destId="{44E3A01B-2D3B-40A8-9495-AA4E2F3B9BC2}" srcOrd="0" destOrd="0" presId="urn:microsoft.com/office/officeart/2005/8/layout/hierarchy1"/>
    <dgm:cxn modelId="{D387D277-7300-4110-ACDC-71E73D09447B}" type="presParOf" srcId="{44E3A01B-2D3B-40A8-9495-AA4E2F3B9BC2}" destId="{DCCF8DCB-FEAB-4787-98C4-DD41558408E3}" srcOrd="0" destOrd="0" presId="urn:microsoft.com/office/officeart/2005/8/layout/hierarchy1"/>
    <dgm:cxn modelId="{0B427BFB-54CF-4333-A89C-3835F3261CBF}" type="presParOf" srcId="{DCCF8DCB-FEAB-4787-98C4-DD41558408E3}" destId="{879E41D4-B81D-4FC6-B2C3-0B2C8E9323D2}" srcOrd="0" destOrd="0" presId="urn:microsoft.com/office/officeart/2005/8/layout/hierarchy1"/>
    <dgm:cxn modelId="{384AFFC1-5118-4314-97D5-82E8A14AC7FF}" type="presParOf" srcId="{DCCF8DCB-FEAB-4787-98C4-DD41558408E3}" destId="{8B27E1D2-C65C-4A50-A224-7A1B3F9DB55D}" srcOrd="1" destOrd="0" presId="urn:microsoft.com/office/officeart/2005/8/layout/hierarchy1"/>
    <dgm:cxn modelId="{16CCC822-4F7E-4F52-BA80-88788D902737}" type="presParOf" srcId="{44E3A01B-2D3B-40A8-9495-AA4E2F3B9BC2}" destId="{96BAB6F8-8D37-4E5C-9DEC-84E5B94F1DA5}" srcOrd="1" destOrd="0" presId="urn:microsoft.com/office/officeart/2005/8/layout/hierarchy1"/>
    <dgm:cxn modelId="{4B95CAE8-F9F5-4BE8-996D-A39122882C93}" type="presParOf" srcId="{96BAB6F8-8D37-4E5C-9DEC-84E5B94F1DA5}" destId="{34550902-F15F-46AF-A075-EF5953951D5C}" srcOrd="0" destOrd="0" presId="urn:microsoft.com/office/officeart/2005/8/layout/hierarchy1"/>
    <dgm:cxn modelId="{CEF1F9E2-46E4-4CBD-A3E8-1B569B8D7AE4}" type="presParOf" srcId="{96BAB6F8-8D37-4E5C-9DEC-84E5B94F1DA5}" destId="{98FF3BC1-AE02-4890-B26E-22BD20D9018B}" srcOrd="1" destOrd="0" presId="urn:microsoft.com/office/officeart/2005/8/layout/hierarchy1"/>
    <dgm:cxn modelId="{C9BF455D-BA42-44A7-A735-7D3B763ABD7E}" type="presParOf" srcId="{98FF3BC1-AE02-4890-B26E-22BD20D9018B}" destId="{F021B97C-69BB-46FA-9A24-D568281D1343}" srcOrd="0" destOrd="0" presId="urn:microsoft.com/office/officeart/2005/8/layout/hierarchy1"/>
    <dgm:cxn modelId="{CE92617C-35DC-4CDA-AA3E-DB1C08689D0C}" type="presParOf" srcId="{F021B97C-69BB-46FA-9A24-D568281D1343}" destId="{74EC2391-F351-48C4-B989-1ED4963219C4}" srcOrd="0" destOrd="0" presId="urn:microsoft.com/office/officeart/2005/8/layout/hierarchy1"/>
    <dgm:cxn modelId="{053A8A75-E898-4A3D-863C-6331DAB4DDCB}" type="presParOf" srcId="{F021B97C-69BB-46FA-9A24-D568281D1343}" destId="{0F12B2EF-10F7-4D20-90D7-709B0B2861AD}" srcOrd="1" destOrd="0" presId="urn:microsoft.com/office/officeart/2005/8/layout/hierarchy1"/>
    <dgm:cxn modelId="{65267C95-CCB7-4249-AF0D-B1EEB585AAC6}" type="presParOf" srcId="{98FF3BC1-AE02-4890-B26E-22BD20D9018B}" destId="{F8681747-8482-4836-97A7-65CD544FFC17}" srcOrd="1" destOrd="0" presId="urn:microsoft.com/office/officeart/2005/8/layout/hierarchy1"/>
    <dgm:cxn modelId="{CD586871-082A-42FC-88C9-32212B5A7993}" type="presParOf" srcId="{96BAB6F8-8D37-4E5C-9DEC-84E5B94F1DA5}" destId="{4D3C4C4A-0E88-4245-BAB4-C63299D61436}" srcOrd="2" destOrd="0" presId="urn:microsoft.com/office/officeart/2005/8/layout/hierarchy1"/>
    <dgm:cxn modelId="{360145EC-ECE1-4E52-8776-DCF0360C7640}" type="presParOf" srcId="{96BAB6F8-8D37-4E5C-9DEC-84E5B94F1DA5}" destId="{B45EEA20-7459-4D55-A867-A811A4E40D8A}" srcOrd="3" destOrd="0" presId="urn:microsoft.com/office/officeart/2005/8/layout/hierarchy1"/>
    <dgm:cxn modelId="{1239BCF8-0408-40C4-976A-73DCD2CD61F5}" type="presParOf" srcId="{B45EEA20-7459-4D55-A867-A811A4E40D8A}" destId="{7E624832-DA7E-40AC-9BA0-D038C01863F6}" srcOrd="0" destOrd="0" presId="urn:microsoft.com/office/officeart/2005/8/layout/hierarchy1"/>
    <dgm:cxn modelId="{239E927E-A441-4E91-847C-E2F8FAAEEAD3}" type="presParOf" srcId="{7E624832-DA7E-40AC-9BA0-D038C01863F6}" destId="{25DBD939-765B-4BE2-9612-9B70B57FBEC7}" srcOrd="0" destOrd="0" presId="urn:microsoft.com/office/officeart/2005/8/layout/hierarchy1"/>
    <dgm:cxn modelId="{7A1226B4-F353-4802-A1FC-CAFB02BCCE95}" type="presParOf" srcId="{7E624832-DA7E-40AC-9BA0-D038C01863F6}" destId="{994DFDE4-723D-421B-BA81-6A0314511B00}" srcOrd="1" destOrd="0" presId="urn:microsoft.com/office/officeart/2005/8/layout/hierarchy1"/>
    <dgm:cxn modelId="{4B02ED02-40A8-46DD-BBF6-3AD9D48FB336}" type="presParOf" srcId="{B45EEA20-7459-4D55-A867-A811A4E40D8A}" destId="{02416181-B9C9-40F2-AA27-029565B49763}" srcOrd="1" destOrd="0" presId="urn:microsoft.com/office/officeart/2005/8/layout/hierarchy1"/>
    <dgm:cxn modelId="{186F3C8E-C3E2-4C9C-ACCB-372B33FC3EAE}" type="presParOf" srcId="{96BAB6F8-8D37-4E5C-9DEC-84E5B94F1DA5}" destId="{A964F31F-47EA-47A7-9B2B-F47A29650A70}" srcOrd="4" destOrd="0" presId="urn:microsoft.com/office/officeart/2005/8/layout/hierarchy1"/>
    <dgm:cxn modelId="{35B88C91-FC1E-4DB8-8494-304705F921A1}" type="presParOf" srcId="{96BAB6F8-8D37-4E5C-9DEC-84E5B94F1DA5}" destId="{58A9C314-6F9E-4AFA-A03A-F32981A607DE}" srcOrd="5" destOrd="0" presId="urn:microsoft.com/office/officeart/2005/8/layout/hierarchy1"/>
    <dgm:cxn modelId="{76E60EA8-73CD-4DA3-A791-831E94408DB2}" type="presParOf" srcId="{58A9C314-6F9E-4AFA-A03A-F32981A607DE}" destId="{A5177720-F57B-4E2A-905D-A12E77EC61EA}" srcOrd="0" destOrd="0" presId="urn:microsoft.com/office/officeart/2005/8/layout/hierarchy1"/>
    <dgm:cxn modelId="{1D83D3D9-0F77-4FC9-878C-D4623A8DF11C}" type="presParOf" srcId="{A5177720-F57B-4E2A-905D-A12E77EC61EA}" destId="{887A5A4A-4F48-4B6D-A5BF-24052FAC101C}" srcOrd="0" destOrd="0" presId="urn:microsoft.com/office/officeart/2005/8/layout/hierarchy1"/>
    <dgm:cxn modelId="{3F1BB350-5DA3-4D6E-ADBC-BA91EC9862A8}" type="presParOf" srcId="{A5177720-F57B-4E2A-905D-A12E77EC61EA}" destId="{3A8A2406-620A-4250-B5DE-D48519FDFC5A}" srcOrd="1" destOrd="0" presId="urn:microsoft.com/office/officeart/2005/8/layout/hierarchy1"/>
    <dgm:cxn modelId="{E3BACECF-E42E-4D8F-9AEC-D3FCF40FEF44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967F2-7014-46D0-8CF5-39DD8C668890}">
      <dsp:nvSpPr>
        <dsp:cNvPr id="0" name=""/>
        <dsp:cNvSpPr/>
      </dsp:nvSpPr>
      <dsp:spPr>
        <a:xfrm>
          <a:off x="3550543" y="0"/>
          <a:ext cx="7303791" cy="529367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/>
            <a:t>Thế</a:t>
          </a:r>
          <a:r>
            <a:rPr lang="en-US" sz="3400" kern="1200" dirty="0"/>
            <a:t> </a:t>
          </a:r>
          <a:r>
            <a:rPr lang="en-US" sz="3400" kern="1200" dirty="0" err="1"/>
            <a:t>nào</a:t>
          </a:r>
          <a:r>
            <a:rPr lang="en-US" sz="3400" kern="1200" dirty="0"/>
            <a:t> </a:t>
          </a:r>
          <a:r>
            <a:rPr lang="en-US" sz="3400" kern="1200" dirty="0" err="1"/>
            <a:t>là</a:t>
          </a:r>
          <a:r>
            <a:rPr lang="en-US" sz="3400" kern="1200" dirty="0"/>
            <a:t> </a:t>
          </a:r>
          <a:r>
            <a:rPr lang="en-US" sz="3400" kern="1200" dirty="0" err="1"/>
            <a:t>bài</a:t>
          </a:r>
          <a:r>
            <a:rPr lang="en-US" sz="3400" kern="1200" dirty="0"/>
            <a:t> </a:t>
          </a:r>
          <a:r>
            <a:rPr lang="en-US" sz="3400" kern="1200" dirty="0" err="1"/>
            <a:t>văn</a:t>
          </a:r>
          <a:r>
            <a:rPr lang="en-US" sz="3400" kern="1200" dirty="0"/>
            <a:t> </a:t>
          </a:r>
          <a:r>
            <a:rPr lang="en-US" sz="3400" kern="1200" dirty="0" err="1"/>
            <a:t>nghị</a:t>
          </a:r>
          <a:r>
            <a:rPr lang="en-US" sz="3400" kern="1200" dirty="0"/>
            <a:t> </a:t>
          </a:r>
          <a:r>
            <a:rPr lang="en-US" sz="3400" kern="1200" dirty="0" err="1"/>
            <a:t>luận</a:t>
          </a:r>
          <a:r>
            <a:rPr lang="en-US" sz="3400" kern="1200" dirty="0"/>
            <a:t> </a:t>
          </a:r>
          <a:r>
            <a:rPr lang="en-US" sz="3400" kern="1200" dirty="0" err="1"/>
            <a:t>về</a:t>
          </a:r>
          <a:r>
            <a:rPr lang="en-US" sz="3400" kern="1200" dirty="0"/>
            <a:t> </a:t>
          </a:r>
          <a:r>
            <a:rPr lang="en-US" sz="3400" kern="1200" dirty="0" err="1"/>
            <a:t>một</a:t>
          </a:r>
          <a:r>
            <a:rPr lang="en-US" sz="3400" kern="1200" dirty="0"/>
            <a:t> </a:t>
          </a:r>
          <a:r>
            <a:rPr lang="en-US" sz="3400" kern="1200" dirty="0" err="1"/>
            <a:t>vấn</a:t>
          </a:r>
          <a:r>
            <a:rPr lang="en-US" sz="3400" kern="1200" dirty="0"/>
            <a:t> </a:t>
          </a:r>
          <a:r>
            <a:rPr lang="en-US" sz="3400" kern="1200" dirty="0" err="1"/>
            <a:t>đề</a:t>
          </a:r>
          <a:r>
            <a:rPr lang="en-US" sz="3400" kern="1200" dirty="0"/>
            <a:t> </a:t>
          </a:r>
          <a:r>
            <a:rPr lang="en-US" sz="3400" kern="1200" dirty="0" err="1"/>
            <a:t>đời</a:t>
          </a:r>
          <a:r>
            <a:rPr lang="en-US" sz="3400" kern="1200" dirty="0"/>
            <a:t> </a:t>
          </a:r>
          <a:r>
            <a:rPr lang="en-US" sz="3400" kern="1200" dirty="0" err="1"/>
            <a:t>sống</a:t>
          </a:r>
          <a:r>
            <a:rPr lang="en-US" sz="3400" kern="1200" dirty="0"/>
            <a:t>?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/>
            <a:t>Nêu</a:t>
          </a:r>
          <a:r>
            <a:rPr lang="en-US" sz="3400" kern="1200" dirty="0"/>
            <a:t> </a:t>
          </a:r>
          <a:r>
            <a:rPr lang="en-US" sz="3400" kern="1200" dirty="0" err="1"/>
            <a:t>yêu</a:t>
          </a:r>
          <a:r>
            <a:rPr lang="en-US" sz="3400" kern="1200" dirty="0"/>
            <a:t> </a:t>
          </a:r>
          <a:r>
            <a:rPr lang="en-US" sz="3400" kern="1200" dirty="0" err="1"/>
            <a:t>cầu</a:t>
          </a:r>
          <a:r>
            <a:rPr lang="en-US" sz="3400" kern="1200" dirty="0"/>
            <a:t> </a:t>
          </a:r>
          <a:r>
            <a:rPr lang="en-US" sz="3400" kern="1200" dirty="0" err="1"/>
            <a:t>đối</a:t>
          </a:r>
          <a:r>
            <a:rPr lang="en-US" sz="3400" kern="1200" dirty="0"/>
            <a:t> </a:t>
          </a:r>
          <a:r>
            <a:rPr lang="en-US" sz="3400" kern="1200" dirty="0" err="1"/>
            <a:t>với</a:t>
          </a:r>
          <a:r>
            <a:rPr lang="en-US" sz="3400" kern="1200" dirty="0"/>
            <a:t> </a:t>
          </a:r>
          <a:r>
            <a:rPr lang="en-US" sz="3400" kern="1200" dirty="0" err="1"/>
            <a:t>kiểu</a:t>
          </a:r>
          <a:r>
            <a:rPr lang="en-US" sz="3400" kern="1200" dirty="0"/>
            <a:t> </a:t>
          </a:r>
          <a:r>
            <a:rPr lang="en-US" sz="3400" kern="1200" dirty="0" err="1"/>
            <a:t>bài</a:t>
          </a:r>
          <a:r>
            <a:rPr lang="en-US" sz="3400" kern="1200" dirty="0"/>
            <a:t> </a:t>
          </a:r>
          <a:r>
            <a:rPr lang="en-US" sz="3400" kern="1200" dirty="0" err="1"/>
            <a:t>này</a:t>
          </a:r>
          <a:r>
            <a:rPr lang="en-US" sz="3400" kern="1200" dirty="0"/>
            <a:t>?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/>
            <a:t>Nêu</a:t>
          </a:r>
          <a:r>
            <a:rPr lang="en-US" sz="3400" kern="1200" dirty="0"/>
            <a:t> </a:t>
          </a:r>
          <a:r>
            <a:rPr lang="en-US" sz="3400" kern="1200" dirty="0" err="1"/>
            <a:t>bố</a:t>
          </a:r>
          <a:r>
            <a:rPr lang="en-US" sz="3400" kern="1200" dirty="0"/>
            <a:t> </a:t>
          </a:r>
          <a:r>
            <a:rPr lang="en-US" sz="3400" kern="1200" dirty="0" err="1"/>
            <a:t>cục</a:t>
          </a:r>
          <a:r>
            <a:rPr lang="en-US" sz="3400" kern="1200" dirty="0"/>
            <a:t> </a:t>
          </a:r>
          <a:r>
            <a:rPr lang="en-US" sz="3400" kern="1200" dirty="0" err="1"/>
            <a:t>của</a:t>
          </a:r>
          <a:r>
            <a:rPr lang="en-US" sz="3400" kern="1200" dirty="0"/>
            <a:t> </a:t>
          </a:r>
          <a:r>
            <a:rPr lang="en-US" sz="3400" kern="1200" dirty="0" err="1"/>
            <a:t>bài</a:t>
          </a:r>
          <a:r>
            <a:rPr lang="en-US" sz="3400" kern="1200" dirty="0"/>
            <a:t> </a:t>
          </a:r>
          <a:r>
            <a:rPr lang="en-US" sz="3400" kern="1200" dirty="0" err="1"/>
            <a:t>văn</a:t>
          </a:r>
          <a:r>
            <a:rPr lang="en-US" sz="3400" kern="1200" dirty="0"/>
            <a:t> </a:t>
          </a:r>
          <a:r>
            <a:rPr lang="en-US" sz="3400" kern="1200" dirty="0" err="1"/>
            <a:t>nghị</a:t>
          </a:r>
          <a:r>
            <a:rPr lang="en-US" sz="3400" kern="1200" dirty="0"/>
            <a:t> </a:t>
          </a:r>
          <a:r>
            <a:rPr lang="en-US" sz="3400" kern="1200" dirty="0" err="1"/>
            <a:t>luận</a:t>
          </a:r>
          <a:r>
            <a:rPr lang="en-US" sz="3400" kern="1200" dirty="0"/>
            <a:t> </a:t>
          </a:r>
          <a:r>
            <a:rPr lang="en-US" sz="3400" kern="1200" dirty="0" err="1"/>
            <a:t>về</a:t>
          </a:r>
          <a:r>
            <a:rPr lang="en-US" sz="3400" kern="1200" dirty="0"/>
            <a:t> 1 </a:t>
          </a:r>
          <a:r>
            <a:rPr lang="en-US" sz="3400" kern="1200" dirty="0" err="1"/>
            <a:t>vấn</a:t>
          </a:r>
          <a:r>
            <a:rPr lang="en-US" sz="3400" kern="1200" dirty="0"/>
            <a:t> </a:t>
          </a:r>
          <a:r>
            <a:rPr lang="en-US" sz="3400" kern="1200" dirty="0" err="1"/>
            <a:t>đề</a:t>
          </a:r>
          <a:r>
            <a:rPr lang="en-US" sz="3400" kern="1200" dirty="0"/>
            <a:t> </a:t>
          </a:r>
          <a:r>
            <a:rPr lang="en-US" sz="3400" kern="1200" dirty="0" err="1"/>
            <a:t>đời</a:t>
          </a:r>
          <a:r>
            <a:rPr lang="en-US" sz="3400" kern="1200" dirty="0"/>
            <a:t> </a:t>
          </a:r>
          <a:r>
            <a:rPr lang="en-US" sz="3400" kern="1200" dirty="0" err="1"/>
            <a:t>sống</a:t>
          </a:r>
          <a:r>
            <a:rPr lang="en-US" sz="3400" kern="1200" dirty="0"/>
            <a:t>?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kern="1200" dirty="0"/>
        </a:p>
      </dsp:txBody>
      <dsp:txXfrm>
        <a:off x="3550543" y="661710"/>
        <a:ext cx="5318661" cy="3970259"/>
      </dsp:txXfrm>
    </dsp:sp>
    <dsp:sp modelId="{DF5050DD-3F77-4F21-B632-5438F1A14FE6}">
      <dsp:nvSpPr>
        <dsp:cNvPr id="0" name=""/>
        <dsp:cNvSpPr/>
      </dsp:nvSpPr>
      <dsp:spPr>
        <a:xfrm>
          <a:off x="1318650" y="0"/>
          <a:ext cx="2231892" cy="5293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Đọc</a:t>
          </a:r>
          <a:r>
            <a:rPr lang="en-US" sz="4000" kern="1200" dirty="0"/>
            <a:t> SGK/17, 18 </a:t>
          </a:r>
          <a:r>
            <a:rPr lang="en-US" sz="4000" kern="1200" dirty="0" err="1"/>
            <a:t>và</a:t>
          </a:r>
          <a:r>
            <a:rPr lang="en-US" sz="4000" kern="1200" dirty="0"/>
            <a:t> </a:t>
          </a:r>
          <a:r>
            <a:rPr lang="en-US" sz="4000" kern="1200" dirty="0" err="1"/>
            <a:t>cho</a:t>
          </a:r>
          <a:r>
            <a:rPr lang="en-US" sz="4000" kern="1200" dirty="0"/>
            <a:t> </a:t>
          </a:r>
          <a:r>
            <a:rPr lang="en-US" sz="4000" kern="1200" dirty="0" err="1"/>
            <a:t>biết</a:t>
          </a:r>
          <a:endParaRPr lang="en-US" sz="4000" kern="1200" dirty="0"/>
        </a:p>
      </dsp:txBody>
      <dsp:txXfrm>
        <a:off x="1427602" y="108952"/>
        <a:ext cx="2013988" cy="5075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99869" y="1625632"/>
          <a:ext cx="4187004" cy="996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960"/>
              </a:lnTo>
              <a:lnTo>
                <a:pt x="4187004" y="678960"/>
              </a:lnTo>
              <a:lnTo>
                <a:pt x="4187004" y="9963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854149" y="1625632"/>
          <a:ext cx="91440" cy="996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963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712865" y="1625632"/>
          <a:ext cx="4187004" cy="996316"/>
        </a:xfrm>
        <a:custGeom>
          <a:avLst/>
          <a:gdLst/>
          <a:ahLst/>
          <a:cxnLst/>
          <a:rect l="0" t="0" r="0" b="0"/>
          <a:pathLst>
            <a:path>
              <a:moveTo>
                <a:pt x="4187004" y="0"/>
              </a:moveTo>
              <a:lnTo>
                <a:pt x="4187004" y="678960"/>
              </a:lnTo>
              <a:lnTo>
                <a:pt x="0" y="678960"/>
              </a:lnTo>
              <a:lnTo>
                <a:pt x="0" y="9963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4187004" y="707770"/>
          <a:ext cx="3425730" cy="917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4567641" y="1069375"/>
          <a:ext cx="3425730" cy="91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Yêu</a:t>
          </a:r>
          <a:r>
            <a:rPr lang="en-US" sz="2700" kern="1200" dirty="0"/>
            <a:t> </a:t>
          </a:r>
          <a:r>
            <a:rPr lang="en-US" sz="2700" kern="1200" dirty="0" err="1"/>
            <a:t>cầu</a:t>
          </a:r>
          <a:endParaRPr lang="en-US" sz="2700" kern="1200" dirty="0"/>
        </a:p>
      </dsp:txBody>
      <dsp:txXfrm>
        <a:off x="4594524" y="1096258"/>
        <a:ext cx="3371964" cy="864096"/>
      </dsp:txXfrm>
    </dsp:sp>
    <dsp:sp modelId="{74EC2391-F351-48C4-B989-1ED4963219C4}">
      <dsp:nvSpPr>
        <dsp:cNvPr id="0" name=""/>
        <dsp:cNvSpPr/>
      </dsp:nvSpPr>
      <dsp:spPr>
        <a:xfrm>
          <a:off x="0" y="2621949"/>
          <a:ext cx="3425730" cy="2175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380636" y="2983554"/>
          <a:ext cx="3425730" cy="2175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luận</a:t>
          </a:r>
          <a:endParaRPr lang="en-US" sz="2700" kern="1200" dirty="0"/>
        </a:p>
      </dsp:txBody>
      <dsp:txXfrm>
        <a:off x="444350" y="3047268"/>
        <a:ext cx="3298302" cy="2047911"/>
      </dsp:txXfrm>
    </dsp:sp>
    <dsp:sp modelId="{25DBD939-765B-4BE2-9612-9B70B57FBEC7}">
      <dsp:nvSpPr>
        <dsp:cNvPr id="0" name=""/>
        <dsp:cNvSpPr/>
      </dsp:nvSpPr>
      <dsp:spPr>
        <a:xfrm>
          <a:off x="4187004" y="2621949"/>
          <a:ext cx="3425730" cy="2175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4567641" y="2983554"/>
          <a:ext cx="3425730" cy="2175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ý‎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tán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phản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luận</a:t>
          </a:r>
          <a:endParaRPr lang="en-US" sz="2700" kern="1200" dirty="0"/>
        </a:p>
      </dsp:txBody>
      <dsp:txXfrm>
        <a:off x="4631355" y="3047268"/>
        <a:ext cx="3298302" cy="2047911"/>
      </dsp:txXfrm>
    </dsp:sp>
    <dsp:sp modelId="{887A5A4A-4F48-4B6D-A5BF-24052FAC101C}">
      <dsp:nvSpPr>
        <dsp:cNvPr id="0" name=""/>
        <dsp:cNvSpPr/>
      </dsp:nvSpPr>
      <dsp:spPr>
        <a:xfrm>
          <a:off x="8374008" y="2621949"/>
          <a:ext cx="3425730" cy="2175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8754645" y="2983554"/>
          <a:ext cx="3425730" cy="2175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xác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đa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endParaRPr lang="en-US" sz="2700" kern="1200" dirty="0"/>
        </a:p>
      </dsp:txBody>
      <dsp:txXfrm>
        <a:off x="8818359" y="3047268"/>
        <a:ext cx="3298302" cy="2047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44855" y="967309"/>
          <a:ext cx="4586271" cy="1284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5222"/>
              </a:lnTo>
              <a:lnTo>
                <a:pt x="4586271" y="875222"/>
              </a:lnTo>
              <a:lnTo>
                <a:pt x="4586271" y="12843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799135" y="967309"/>
          <a:ext cx="91440" cy="1284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843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258584" y="967309"/>
          <a:ext cx="4586271" cy="1284314"/>
        </a:xfrm>
        <a:custGeom>
          <a:avLst/>
          <a:gdLst/>
          <a:ahLst/>
          <a:cxnLst/>
          <a:rect l="0" t="0" r="0" b="0"/>
          <a:pathLst>
            <a:path>
              <a:moveTo>
                <a:pt x="4586271" y="0"/>
              </a:moveTo>
              <a:lnTo>
                <a:pt x="4586271" y="875222"/>
              </a:lnTo>
              <a:lnTo>
                <a:pt x="0" y="875222"/>
              </a:lnTo>
              <a:lnTo>
                <a:pt x="0" y="12843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3636865" y="344760"/>
          <a:ext cx="4415981" cy="622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4127529" y="810891"/>
          <a:ext cx="4415981" cy="622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Bố</a:t>
          </a:r>
          <a:r>
            <a:rPr lang="en-US" sz="2200" b="1" kern="1200" dirty="0"/>
            <a:t> </a:t>
          </a:r>
          <a:r>
            <a:rPr lang="en-US" sz="2200" b="1" kern="1200" dirty="0" err="1"/>
            <a:t>cục</a:t>
          </a:r>
          <a:endParaRPr lang="en-US" sz="2200" b="1" kern="1200" dirty="0"/>
        </a:p>
      </dsp:txBody>
      <dsp:txXfrm>
        <a:off x="4145763" y="829125"/>
        <a:ext cx="4379513" cy="586080"/>
      </dsp:txXfrm>
    </dsp:sp>
    <dsp:sp modelId="{74EC2391-F351-48C4-B989-1ED4963219C4}">
      <dsp:nvSpPr>
        <dsp:cNvPr id="0" name=""/>
        <dsp:cNvSpPr/>
      </dsp:nvSpPr>
      <dsp:spPr>
        <a:xfrm>
          <a:off x="3275" y="2251624"/>
          <a:ext cx="2510617" cy="2804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493940" y="2717755"/>
          <a:ext cx="2510617" cy="2804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MB: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thiệu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ý ‎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kern="1200" dirty="0"/>
        </a:p>
      </dsp:txBody>
      <dsp:txXfrm>
        <a:off x="567473" y="2791288"/>
        <a:ext cx="2363551" cy="2657081"/>
      </dsp:txXfrm>
    </dsp:sp>
    <dsp:sp modelId="{25DBD939-765B-4BE2-9612-9B70B57FBEC7}">
      <dsp:nvSpPr>
        <dsp:cNvPr id="0" name=""/>
        <dsp:cNvSpPr/>
      </dsp:nvSpPr>
      <dsp:spPr>
        <a:xfrm>
          <a:off x="3495222" y="2251624"/>
          <a:ext cx="4699266" cy="2804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3985887" y="2717755"/>
          <a:ext cx="4699266" cy="2804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TB: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;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ít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hai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;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tiêu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xác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xem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xét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phía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nội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diện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kern="1200" dirty="0"/>
        </a:p>
      </dsp:txBody>
      <dsp:txXfrm>
        <a:off x="4068018" y="2799886"/>
        <a:ext cx="4535004" cy="2639885"/>
      </dsp:txXfrm>
    </dsp:sp>
    <dsp:sp modelId="{887A5A4A-4F48-4B6D-A5BF-24052FAC101C}">
      <dsp:nvSpPr>
        <dsp:cNvPr id="0" name=""/>
        <dsp:cNvSpPr/>
      </dsp:nvSpPr>
      <dsp:spPr>
        <a:xfrm>
          <a:off x="9175817" y="2251624"/>
          <a:ext cx="2510617" cy="2804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9666482" y="2717755"/>
          <a:ext cx="2510617" cy="2804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KB: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kern="1200" dirty="0"/>
        </a:p>
      </dsp:txBody>
      <dsp:txXfrm>
        <a:off x="9740015" y="2791288"/>
        <a:ext cx="2363551" cy="2657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226E3-BEF6-4A89-AD2B-E3D4820C46A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A689-6CC0-49D9-8D28-07A69727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8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0227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46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EF9-2E64-44D0-B552-8A1B983B2EF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slide" Target="slide33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slide" Target="slide32.xml"/><Relationship Id="rId2" Type="http://schemas.openxmlformats.org/officeDocument/2006/relationships/audio" Target="../media/audio1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slide" Target="slide30.xml"/><Relationship Id="rId10" Type="http://schemas.openxmlformats.org/officeDocument/2006/relationships/slide" Target="slide18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slide" Target="slide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72B623E4-209D-4BF5-8388-753A6A1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>
            <a:extLst>
              <a:ext uri="{FF2B5EF4-FFF2-40B4-BE49-F238E27FC236}">
                <a16:creationId xmlns:a16="http://schemas.microsoft.com/office/drawing/2014/main" id="{E2A4EFC3-2559-4545-B25F-25967267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5956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ờng: THCS Bình Khánh</a:t>
            </a:r>
          </a:p>
          <a:p>
            <a:r>
              <a:rPr lang="en-US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</p:txBody>
      </p:sp>
    </p:spTree>
    <p:extLst>
      <p:ext uri="{BB962C8B-B14F-4D97-AF65-F5344CB8AC3E}">
        <p14:creationId xmlns:p14="http://schemas.microsoft.com/office/powerpoint/2010/main" val="296179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82633" y="2020048"/>
            <a:ext cx="5865905" cy="13658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9810"/>
          <a:stretch/>
        </p:blipFill>
        <p:spPr>
          <a:xfrm>
            <a:off x="117566" y="2112484"/>
            <a:ext cx="5914244" cy="263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1" y="3674032"/>
            <a:ext cx="4739912" cy="25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464574" y="-17155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id="{923FF8E7-03BD-44CE-8E16-D269DF86F231}"/>
              </a:ext>
            </a:extLst>
          </p:cNvPr>
          <p:cNvGrpSpPr/>
          <p:nvPr/>
        </p:nvGrpSpPr>
        <p:grpSpPr>
          <a:xfrm>
            <a:off x="6948529" y="1384245"/>
            <a:ext cx="4898914" cy="3825485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id="{F0882434-99D0-45D0-BDA4-0D9E30840023}"/>
                </a:ext>
              </a:extLst>
            </p:cNvPr>
            <p:cNvGrpSpPr/>
            <p:nvPr/>
          </p:nvGrpSpPr>
          <p:grpSpPr>
            <a:xfrm>
              <a:off x="1892496" y="2285104"/>
              <a:ext cx="2776240" cy="1861762"/>
              <a:chOff x="1149989" y="3194004"/>
              <a:chExt cx="2776240" cy="1861762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463499" y="3750384"/>
                <a:ext cx="2462730" cy="1305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 làm thế nào để có thể làm một bài văn nghị luận về những hiện tượng này?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Cô trò chúng ta sẽ tìm hiểu bài học hôm nay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id="{8ABEF6F9-0E37-40F0-993D-5401AB3B0AF4}"/>
              </a:ext>
            </a:extLst>
          </p:cNvPr>
          <p:cNvGrpSpPr/>
          <p:nvPr/>
        </p:nvGrpSpPr>
        <p:grpSpPr>
          <a:xfrm>
            <a:off x="746778" y="1792029"/>
            <a:ext cx="4718241" cy="3349084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959396"/>
              <a:chOff x="1149989" y="3194004"/>
              <a:chExt cx="2856838" cy="195939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1207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2378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77" y="363991"/>
            <a:ext cx="12027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KIỂU BÀI: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văn nghị luận về một vấn đề trong đời 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13784285"/>
              </p:ext>
            </p:extLst>
          </p:nvPr>
        </p:nvGraphicFramePr>
        <p:xfrm>
          <a:off x="26377" y="1564320"/>
          <a:ext cx="12172985" cy="529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38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77" y="363991"/>
            <a:ext cx="12027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KIỂU BÀI: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văn nghị luận về một vấn đề trong đời sống: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64320"/>
            <a:ext cx="12080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‎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0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2285" y="124315"/>
            <a:ext cx="843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0523274"/>
              </p:ext>
            </p:extLst>
          </p:nvPr>
        </p:nvGraphicFramePr>
        <p:xfrm>
          <a:off x="11624" y="7196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9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4974" y="203828"/>
            <a:ext cx="4441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(SGK/18):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09305489"/>
              </p:ext>
            </p:extLst>
          </p:nvPr>
        </p:nvGraphicFramePr>
        <p:xfrm>
          <a:off x="11624" y="7196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noProof="0" dirty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800" b="1" i="0" u="none" strike="noStrike" kern="1200" cap="none" spc="0" normalizeH="0" noProof="0" dirty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4800" b="1" i="0" u="none" strike="noStrike" kern="1200" cap="none" spc="0" normalizeH="0" noProof="0" dirty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(SGK/18-19)</a:t>
            </a: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b="1" baseline="0" dirty="0" err="1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800" b="1" dirty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301972"/>
              </p:ext>
            </p:extLst>
          </p:nvPr>
        </p:nvGraphicFramePr>
        <p:xfrm>
          <a:off x="112542" y="1"/>
          <a:ext cx="11943470" cy="67384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755"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Mục đích của bài viết: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78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Ý‎ kiến của người viết: 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779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Dấu hiệu bài vă</a:t>
                      </a:r>
                      <a:r>
                        <a:rPr lang="en-US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NL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Nêu được vấn đề cần bàn luận: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Có lí lẽ, dẫn chứng cụ thể: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Thể hiện được </a:t>
                      </a:r>
                      <a:r>
                        <a:rPr lang="en-US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‎ kiến của người viết về vấn đề cần bàn luận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5511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Chức năng của phần mở bài: Giới thiệu vấn đề cần bàn luận và nêu rõ ‎ kiến của người viết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27353" y="88621"/>
            <a:ext cx="83724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algn="just"/>
            <a:r>
              <a:rPr lang="vi-VN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 phục mọi người cần biết tha thứ khi ai đó phạm lỗi lầm </a:t>
            </a:r>
            <a:endParaRPr lang="en-US" sz="25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7353" y="728604"/>
            <a:ext cx="7154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>
              <a:tabLst>
                <a:tab pos="1386840" algn="l"/>
              </a:tabLst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‎ nghĩa của sự tha thứ là điều cần thiết trong cuộc sống.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7353" y="2092433"/>
            <a:ext cx="80230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Lí lẽ: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 thứ tạo cơ hội cho con người sửa chữa lỗi lầm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ai tránh khỏi những sai lầm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 tha thứ sẽ cho con người động lực sửa sai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7353" y="1551388"/>
            <a:ext cx="3975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 nghĩa của sự tha thứ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7353" y="4035989"/>
            <a:ext cx="8023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Thể hiện được ‎kiến tán thành của người viết về vấn đề cần bàn luận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7428" y="5368555"/>
            <a:ext cx="7912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vấn đề sự tha thứ và nêu ‎ kiến tha thứ là cần thiết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8473" y="126606"/>
          <a:ext cx="11943471" cy="66118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17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6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5829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Bằng chứng của sự tha thứ: 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128">
                <a:tc>
                  <a:txBody>
                    <a:bodyPr/>
                    <a:lstStyle/>
                    <a:p>
                      <a:pPr marR="36195" algn="just"/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Đoạn văn có chức năng giải thích và đoạn văn có chức năng bổ sung, xem xét vấn đề từ nhiều khía cạnh.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889">
                <a:tc>
                  <a:txBody>
                    <a:bodyPr/>
                    <a:lstStyle/>
                    <a:p>
                      <a:pPr marR="36195" algn="just"/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bài: Đề xuất giải pháp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8973">
                <a:tc>
                  <a:txBody>
                    <a:bodyPr/>
                    <a:lstStyle/>
                    <a:p>
                      <a:pPr marR="36195" algn="just"/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viết văn nghị luận cần: 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63218" y="118127"/>
            <a:ext cx="7922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Những bức thư gửi lời xin lỗi của phạm nhận trong trại giam Gia Trung gửi người bị hại đã nhận hàng chục thư hồi 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Ý kiến của nhà văn Gu-i-li-am A-thơ-rơ Gu-ơ- rơ: Cuộc sống nếu không có tha thứ thì chỉ là tù ngục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Nghiên cứu c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ủa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bác sĩ Ca-ren Xơ-goát: sự tha thứ giúp giải tỏa căng thẳng…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3218" y="2776843"/>
            <a:ext cx="419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(2), (5), (7)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6943" y="4072933"/>
            <a:ext cx="8128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Đặt mình vào vị trí của người khác để cố gắng hiểu họ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Viết thư cho người từng mắc lỗi để thể hiện sự tha thứ và tình yêu thương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3929" y="5273262"/>
            <a:ext cx="8021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 ra những ý kiến, lí lẽ hợp lí, bằng chứng rõ ràng, xác thực, đa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dạng; các lí lẽ bằng chứng sắp xếp trình tự hợp lí thể hiện rõ quan điểm tán thành hay phản đối của người viết 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C6575-801C-4F6E-839C-957AA570E83A}"/>
              </a:ext>
            </a:extLst>
          </p:cNvPr>
          <p:cNvSpPr txBox="1"/>
          <p:nvPr/>
        </p:nvSpPr>
        <p:spPr>
          <a:xfrm>
            <a:off x="4933908" y="1144267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80,81: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2528400" y="2225799"/>
            <a:ext cx="7543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VỀ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VẤN ĐỀ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217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82481372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7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0" y="1667435"/>
            <a:ext cx="12192000" cy="24622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914217"/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66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6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0" y="830187"/>
            <a:ext cx="5323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0" y="3982410"/>
            <a:ext cx="4512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tư liệu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84" y="1392613"/>
            <a:ext cx="121877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Lê-nin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(Lenin):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22276"/>
              </p:ext>
            </p:extLst>
          </p:nvPr>
        </p:nvGraphicFramePr>
        <p:xfrm>
          <a:off x="781424" y="4567185"/>
          <a:ext cx="10137588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6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4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vi-VN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. Tìm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Đặt câu hỏi để tìm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Vấn đề này có nghĩa là gì? Biểu hiện như thế nào?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Ý kiến, thái độ của em về vấn đề đó (đúng/sai; lợi/ hại; cần thiết/ không cần thiết; tích cực/ tiêu cực)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-Tại sao vậy? Các khía cạnh cần bàn: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+ Lí lẽ để bàn luận vấn đề: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+ Bằng chứng làm sáng tỏ hiện tượng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- Mở rộng vấn đề/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ra nguyên nhân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Làm thế nào để phát huy (hiện tượng tích cực), hạn chế, loại bỏ (hiện tượng tiêu cực)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Bài học (thông điệp) em muốn nhắn gửi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5606A5-9A05-4654-A7A4-75461C99C3A0}"/>
              </a:ext>
            </a:extLst>
          </p:cNvPr>
          <p:cNvGrpSpPr>
            <a:grpSpLocks/>
          </p:cNvGrpSpPr>
          <p:nvPr/>
        </p:nvGrpSpPr>
        <p:grpSpPr bwMode="auto">
          <a:xfrm>
            <a:off x="155643" y="1"/>
            <a:ext cx="11801665" cy="6673174"/>
            <a:chOff x="1608" y="1152"/>
            <a:chExt cx="8448" cy="67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06099E-3E00-4C2B-A3D1-597A27E3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3444"/>
              <a:ext cx="2712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Vấn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055565-6A0B-4D22-BE5D-14F2013A9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1152"/>
              <a:ext cx="3349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50E149CF-A571-4944-BEB4-7992B57CF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40CB740A-A394-4355-9738-3C9B26218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44548711-7C63-4F5A-9419-2258A755E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1D229DB6-C566-4B2E-B8EF-9A80730E9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64" y="4089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5747BC-719F-4848-BDB6-B22EFD08A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" y="2784"/>
              <a:ext cx="2256" cy="26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D13591-C5AD-4875-98B7-B64B5EC4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6384"/>
              <a:ext cx="4206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kiến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CDAB02-8DAE-41E2-9B17-173000087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684"/>
              <a:ext cx="2256" cy="2256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157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9311" y="10623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4" y="730014"/>
            <a:ext cx="8754619" cy="55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vi-VN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58" y="1255636"/>
            <a:ext cx="12152242" cy="5890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9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78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2000"/>
              </a:lnSpc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marL="342900" lvl="0" indent="-342900" algn="just">
              <a:lnSpc>
                <a:spcPct val="122000"/>
              </a:lnSpc>
              <a:spcAft>
                <a:spcPts val="0"/>
              </a:spcAft>
              <a:buFont typeface="Arial" panose="020B0604020202020204" pitchFamily="34" charset="0"/>
              <a:buChar char=""/>
              <a:tabLst>
                <a:tab pos="228600" algn="l"/>
                <a:tab pos="4826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7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31343" y="82888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vi-VN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6581" y="8064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7037" y="778583"/>
            <a:ext cx="4920613" cy="5089212"/>
            <a:chOff x="3366672" y="1374146"/>
            <a:chExt cx="5477640" cy="5148085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2" y="1374146"/>
              <a:ext cx="5477639" cy="2057687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3" y="3359490"/>
              <a:ext cx="5477639" cy="316274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231343" y="586779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3" y="2389853"/>
            <a:ext cx="5864382" cy="1107866"/>
            <a:chOff x="3238500" y="2966931"/>
            <a:chExt cx="5865739" cy="1108123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3C1D5F9-47DE-4F73-9961-26EC5267FC8E}"/>
                </a:ext>
              </a:extLst>
            </p:cNvPr>
            <p:cNvCxnSpPr/>
            <p:nvPr/>
          </p:nvCxnSpPr>
          <p:spPr>
            <a:xfrm>
              <a:off x="3238500" y="4075054"/>
              <a:ext cx="5715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3377499" y="2966931"/>
              <a:ext cx="572674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32628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79" y="1780538"/>
            <a:ext cx="5746200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271" y="1750925"/>
            <a:ext cx="2938209" cy="1505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193" y="3174933"/>
            <a:ext cx="2949239" cy="1414826"/>
          </a:xfrm>
          <a:prstGeom prst="rect">
            <a:avLst/>
          </a:prstGeom>
        </p:spPr>
      </p:pic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5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6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2706304" y="1039501"/>
            <a:ext cx="658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10201190" y="6306804"/>
            <a:ext cx="1990165" cy="522437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481479" y="1774740"/>
            <a:ext cx="2833913" cy="1510362"/>
            <a:chOff x="3030071" y="2151529"/>
            <a:chExt cx="2725270" cy="1380565"/>
          </a:xfrm>
        </p:grpSpPr>
        <p:sp>
          <p:nvSpPr>
            <p:cNvPr id="27" name="Rectangle 26"/>
            <p:cNvSpPr/>
            <p:nvPr/>
          </p:nvSpPr>
          <p:spPr>
            <a:xfrm>
              <a:off x="3030071" y="2151529"/>
              <a:ext cx="2725270" cy="13805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98259" y="2599765"/>
              <a:ext cx="824753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8432" y="3265753"/>
            <a:ext cx="2796002" cy="1380565"/>
            <a:chOff x="7368988" y="3711388"/>
            <a:chExt cx="2725270" cy="1380565"/>
          </a:xfrm>
        </p:grpSpPr>
        <p:sp>
          <p:nvSpPr>
            <p:cNvPr id="42" name="Rectangle 41"/>
            <p:cNvSpPr/>
            <p:nvPr/>
          </p:nvSpPr>
          <p:spPr>
            <a:xfrm>
              <a:off x="7368988" y="3711388"/>
              <a:ext cx="2725270" cy="13805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337176" y="4159624"/>
              <a:ext cx="824753" cy="609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5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9"/>
            <a:ext cx="9435737" cy="17521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5425167" y="3934586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915303" y="3832040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49160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414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032720" y="3678222"/>
            <a:ext cx="7011611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9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345505" y="370669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114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15517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367867" y="3883546"/>
            <a:ext cx="4082041" cy="1308431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555976" y="3964381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734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20062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434528" y="4261535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651343" y="422851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22" name="Action Button: Home 21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" y="1261238"/>
            <a:ext cx="11985901" cy="4880158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400" y="5722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4254" y="2869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282" y="5491411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166878" y="2007455"/>
            <a:ext cx="10126531" cy="2554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NV1: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Xác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lập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i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NV2: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0340" y="172050"/>
            <a:ext cx="4719562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90727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Mở bài</a:t>
            </a: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Giới thiệu khái quát về Internet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Dẫn dắt vào vấn đề tác động của internet</a:t>
            </a:r>
          </a:p>
        </p:txBody>
      </p:sp>
    </p:spTree>
    <p:extLst>
      <p:ext uri="{BB962C8B-B14F-4D97-AF65-F5344CB8AC3E}">
        <p14:creationId xmlns:p14="http://schemas.microsoft.com/office/powerpoint/2010/main" val="3012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379243"/>
            <a:ext cx="1219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Thân bài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a. Tác động tích cực của internet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kênh thông tin khổng lồ, từ điển bách khoa đồ sộ, là thế giới tri thức phong phú, đa dạng, cập nhật.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phương tiện trao đổi, giao lưu, giải trí giữa mọi người trên toàn thế giới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có mặt trong mọi mặt đời sống như kinh tế – chính trị, văn hóa – xã hội, góp phần không nhỏ cho sự phát triển của các ngành kinh tế.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con người đặc biệt là với học sinh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Tiếp cận với nguồn tri thức khổng lồ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Học tập qua mạng, chủ động tìm kiếm những phương pháp học tập hay, mới lạ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Là sân chơi bổ ích, giải trí đa màu sắc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Cập nhật tình hình trong nước và trên thế giới mọi lúc mọi nơi</a:t>
            </a:r>
          </a:p>
        </p:txBody>
      </p:sp>
    </p:spTree>
    <p:extLst>
      <p:ext uri="{BB962C8B-B14F-4D97-AF65-F5344CB8AC3E}">
        <p14:creationId xmlns:p14="http://schemas.microsoft.com/office/powerpoint/2010/main" val="25666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420" y="148178"/>
            <a:ext cx="117887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b. Tác động tiêu cực của internet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Nguồn thông tin chưa được kiểm chứng, xác thực một cách chặt chẽ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Chứa nhiều tin xấu, bạo động, lừa đảo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 internet dẫn đến hao tốn thời gian, sức khỏe và tiền bạc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con người, thanh niên, học sinh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Tình trạng nghiện internet, nghiện các trò chơi điện tử bỏ bê học hành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dụng, sử dụng không đúng mục đích các nền tảng mạng xã hội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Dễ bị lôi kéo, dụ dỗ, chia sẻ thông tin sai lệch trên mạng xã hội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c. Giải pháp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đúng cách, đúng mục đích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một cách văn hóa, có chọn lọc và kiểm duyệt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Hạn chế để lộ thông tin cá nhân trên mạng internet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3. Kết 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Khẳng định lại ý kiến của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Bài học nhận thức và hành động</a:t>
            </a:r>
          </a:p>
        </p:txBody>
      </p:sp>
    </p:spTree>
    <p:extLst>
      <p:ext uri="{BB962C8B-B14F-4D97-AF65-F5344CB8AC3E}">
        <p14:creationId xmlns:p14="http://schemas.microsoft.com/office/powerpoint/2010/main" val="5001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1786677"/>
            <a:ext cx="4300649" cy="2351312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54182" y="2198848"/>
            <a:ext cx="3504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NV 2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phần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319" y="1652098"/>
            <a:ext cx="7473015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6074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thiện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909" y="543675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713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9863495" y="3761394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1169401" y="5739551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4" y="1256485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742434" y="2433416"/>
            <a:ext cx="335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86" y="2841"/>
            <a:ext cx="7780814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0" y="0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920197" y="1505429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 descr="C:\Users\DELL\Desktop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3872753"/>
            <a:ext cx="6661464" cy="29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4" y="3221502"/>
            <a:ext cx="4629378" cy="36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esktop\tải xuống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3" y="1373612"/>
            <a:ext cx="6231987" cy="24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0" y="12521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944523" y="1718334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 descr="C:\Users\DELL\Desktop\tải xuống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7"/>
          <a:stretch/>
        </p:blipFill>
        <p:spPr bwMode="auto">
          <a:xfrm>
            <a:off x="155575" y="1718334"/>
            <a:ext cx="7302581" cy="4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425" y="-779635"/>
            <a:ext cx="2987641" cy="16797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276224" y="155598"/>
            <a:ext cx="11743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053943" y="2286000"/>
            <a:ext cx="5138056" cy="289043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00" y="2045991"/>
            <a:ext cx="3029595" cy="3971226"/>
          </a:xfrm>
          <a:prstGeom prst="rect">
            <a:avLst/>
          </a:prstGeom>
        </p:spPr>
      </p:pic>
      <p:pic>
        <p:nvPicPr>
          <p:cNvPr id="1026" name="Picture 2" descr="Cách sử dụng mạng xã hội hiệu quả &amp; thông minh cho học sinh - Edison Scho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991"/>
            <a:ext cx="3618291" cy="40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5520960" y="1988925"/>
            <a:ext cx="5695423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969"/>
            <a:ext cx="3162391" cy="25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7" y="4019917"/>
            <a:ext cx="3628906" cy="24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4725692" y="1886045"/>
            <a:ext cx="6628108" cy="170185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 descr="C:\Users\DELL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" y="1453956"/>
            <a:ext cx="3140619" cy="31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70" y="4219663"/>
            <a:ext cx="3813947" cy="2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1605</Words>
  <Application>Microsoft Office PowerPoint</Application>
  <PresentationFormat>Widescreen</PresentationFormat>
  <Paragraphs>191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等线</vt:lpstr>
      <vt:lpstr>微软雅黑</vt:lpstr>
      <vt:lpstr>黑体</vt:lpstr>
      <vt:lpstr>宋体</vt:lpstr>
      <vt:lpstr>华文新魏</vt:lpstr>
      <vt:lpstr>Arial</vt:lpstr>
      <vt:lpstr>Arial Unicode MS</vt:lpstr>
      <vt:lpstr>Calibri</vt:lpstr>
      <vt:lpstr>Calibri Light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</cp:lastModifiedBy>
  <cp:revision>15</cp:revision>
  <dcterms:created xsi:type="dcterms:W3CDTF">2022-06-27T04:06:58Z</dcterms:created>
  <dcterms:modified xsi:type="dcterms:W3CDTF">2023-02-01T02:54:24Z</dcterms:modified>
</cp:coreProperties>
</file>